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06B8AFE-DED7-423C-A23A-8F952CE272CD}" v="10" dt="2024-04-30T13:52:55.2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249" autoAdjust="0"/>
  </p:normalViewPr>
  <p:slideViewPr>
    <p:cSldViewPr snapToGrid="0">
      <p:cViewPr>
        <p:scale>
          <a:sx n="136" d="100"/>
          <a:sy n="136" d="100"/>
        </p:scale>
        <p:origin x="492" y="-711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rdero, Evangelina Natalia" userId="0c597c74-2a81-42ba-8894-030918d8eb8f" providerId="ADAL" clId="{E06B8AFE-DED7-423C-A23A-8F952CE272CD}"/>
    <pc:docChg chg="custSel modSld">
      <pc:chgData name="Cordero, Evangelina Natalia" userId="0c597c74-2a81-42ba-8894-030918d8eb8f" providerId="ADAL" clId="{E06B8AFE-DED7-423C-A23A-8F952CE272CD}" dt="2024-05-02T11:45:57.914" v="1111" actId="20577"/>
      <pc:docMkLst>
        <pc:docMk/>
      </pc:docMkLst>
      <pc:sldChg chg="modSp mod">
        <pc:chgData name="Cordero, Evangelina Natalia" userId="0c597c74-2a81-42ba-8894-030918d8eb8f" providerId="ADAL" clId="{E06B8AFE-DED7-423C-A23A-8F952CE272CD}" dt="2024-04-30T13:48:06.952" v="495" actId="20577"/>
        <pc:sldMkLst>
          <pc:docMk/>
          <pc:sldMk cId="1461738990" sldId="256"/>
        </pc:sldMkLst>
        <pc:spChg chg="mod">
          <ac:chgData name="Cordero, Evangelina Natalia" userId="0c597c74-2a81-42ba-8894-030918d8eb8f" providerId="ADAL" clId="{E06B8AFE-DED7-423C-A23A-8F952CE272CD}" dt="2024-04-30T13:48:06.952" v="495" actId="20577"/>
          <ac:spMkLst>
            <pc:docMk/>
            <pc:sldMk cId="1461738990" sldId="256"/>
            <ac:spMk id="9" creationId="{A5FA5F05-81CE-9B87-42A7-84437D85BBA1}"/>
          </ac:spMkLst>
        </pc:spChg>
      </pc:sldChg>
      <pc:sldChg chg="addSp delSp modSp mod">
        <pc:chgData name="Cordero, Evangelina Natalia" userId="0c597c74-2a81-42ba-8894-030918d8eb8f" providerId="ADAL" clId="{E06B8AFE-DED7-423C-A23A-8F952CE272CD}" dt="2024-05-02T11:45:57.914" v="1111" actId="20577"/>
        <pc:sldMkLst>
          <pc:docMk/>
          <pc:sldMk cId="1787633060" sldId="257"/>
        </pc:sldMkLst>
        <pc:spChg chg="del">
          <ac:chgData name="Cordero, Evangelina Natalia" userId="0c597c74-2a81-42ba-8894-030918d8eb8f" providerId="ADAL" clId="{E06B8AFE-DED7-423C-A23A-8F952CE272CD}" dt="2024-04-30T13:40:01.102" v="2" actId="478"/>
          <ac:spMkLst>
            <pc:docMk/>
            <pc:sldMk cId="1787633060" sldId="257"/>
            <ac:spMk id="2" creationId="{B671D72A-CE55-88D4-AF86-19DA30CBFC1B}"/>
          </ac:spMkLst>
        </pc:spChg>
        <pc:spChg chg="del">
          <ac:chgData name="Cordero, Evangelina Natalia" userId="0c597c74-2a81-42ba-8894-030918d8eb8f" providerId="ADAL" clId="{E06B8AFE-DED7-423C-A23A-8F952CE272CD}" dt="2024-04-30T13:40:02.572" v="3" actId="478"/>
          <ac:spMkLst>
            <pc:docMk/>
            <pc:sldMk cId="1787633060" sldId="257"/>
            <ac:spMk id="3" creationId="{3CC2A100-0A1A-0B30-FCB5-DB360477319F}"/>
          </ac:spMkLst>
        </pc:spChg>
        <pc:spChg chg="add mod">
          <ac:chgData name="Cordero, Evangelina Natalia" userId="0c597c74-2a81-42ba-8894-030918d8eb8f" providerId="ADAL" clId="{E06B8AFE-DED7-423C-A23A-8F952CE272CD}" dt="2024-04-30T13:52:33.493" v="795" actId="1076"/>
          <ac:spMkLst>
            <pc:docMk/>
            <pc:sldMk cId="1787633060" sldId="257"/>
            <ac:spMk id="6" creationId="{F519828B-FDC5-0AB1-C6E4-C0A0E18018FC}"/>
          </ac:spMkLst>
        </pc:spChg>
        <pc:spChg chg="add mod">
          <ac:chgData name="Cordero, Evangelina Natalia" userId="0c597c74-2a81-42ba-8894-030918d8eb8f" providerId="ADAL" clId="{E06B8AFE-DED7-423C-A23A-8F952CE272CD}" dt="2024-04-30T13:52:25.446" v="794" actId="1076"/>
          <ac:spMkLst>
            <pc:docMk/>
            <pc:sldMk cId="1787633060" sldId="257"/>
            <ac:spMk id="13" creationId="{EC348C93-FABB-C02F-BC59-F91E5BF65A81}"/>
          </ac:spMkLst>
        </pc:spChg>
        <pc:spChg chg="add mod">
          <ac:chgData name="Cordero, Evangelina Natalia" userId="0c597c74-2a81-42ba-8894-030918d8eb8f" providerId="ADAL" clId="{E06B8AFE-DED7-423C-A23A-8F952CE272CD}" dt="2024-04-30T13:49:02.196" v="582" actId="20577"/>
          <ac:spMkLst>
            <pc:docMk/>
            <pc:sldMk cId="1787633060" sldId="257"/>
            <ac:spMk id="14" creationId="{57A4A5B6-6F40-AF6D-0029-F05C870DD39F}"/>
          </ac:spMkLst>
        </pc:spChg>
        <pc:spChg chg="add">
          <ac:chgData name="Cordero, Evangelina Natalia" userId="0c597c74-2a81-42ba-8894-030918d8eb8f" providerId="ADAL" clId="{E06B8AFE-DED7-423C-A23A-8F952CE272CD}" dt="2024-04-30T13:45:44.398" v="434"/>
          <ac:spMkLst>
            <pc:docMk/>
            <pc:sldMk cId="1787633060" sldId="257"/>
            <ac:spMk id="15" creationId="{0755FBA7-E04C-3A36-496C-2A43FD1837B2}"/>
          </ac:spMkLst>
        </pc:spChg>
        <pc:spChg chg="add mod">
          <ac:chgData name="Cordero, Evangelina Natalia" userId="0c597c74-2a81-42ba-8894-030918d8eb8f" providerId="ADAL" clId="{E06B8AFE-DED7-423C-A23A-8F952CE272CD}" dt="2024-04-30T13:51:26.671" v="784" actId="20577"/>
          <ac:spMkLst>
            <pc:docMk/>
            <pc:sldMk cId="1787633060" sldId="257"/>
            <ac:spMk id="17" creationId="{7EA7B5CC-6C4C-D950-41E4-16C8D9C62C8E}"/>
          </ac:spMkLst>
        </pc:spChg>
        <pc:spChg chg="add del mod">
          <ac:chgData name="Cordero, Evangelina Natalia" userId="0c597c74-2a81-42ba-8894-030918d8eb8f" providerId="ADAL" clId="{E06B8AFE-DED7-423C-A23A-8F952CE272CD}" dt="2024-04-30T13:52:50.793" v="798"/>
          <ac:spMkLst>
            <pc:docMk/>
            <pc:sldMk cId="1787633060" sldId="257"/>
            <ac:spMk id="19" creationId="{CD476FC3-DDC9-2DA9-CF7F-FE93E543EB09}"/>
          </ac:spMkLst>
        </pc:spChg>
        <pc:spChg chg="add mod">
          <ac:chgData name="Cordero, Evangelina Natalia" userId="0c597c74-2a81-42ba-8894-030918d8eb8f" providerId="ADAL" clId="{E06B8AFE-DED7-423C-A23A-8F952CE272CD}" dt="2024-05-02T11:45:57.914" v="1111" actId="20577"/>
          <ac:spMkLst>
            <pc:docMk/>
            <pc:sldMk cId="1787633060" sldId="257"/>
            <ac:spMk id="20" creationId="{762CF2EB-4E1E-938A-797F-DD78F47C573F}"/>
          </ac:spMkLst>
        </pc:spChg>
        <pc:spChg chg="add mod">
          <ac:chgData name="Cordero, Evangelina Natalia" userId="0c597c74-2a81-42ba-8894-030918d8eb8f" providerId="ADAL" clId="{E06B8AFE-DED7-423C-A23A-8F952CE272CD}" dt="2024-04-30T13:56:55.560" v="1042" actId="20577"/>
          <ac:spMkLst>
            <pc:docMk/>
            <pc:sldMk cId="1787633060" sldId="257"/>
            <ac:spMk id="22" creationId="{FF32777F-684C-87FB-0385-5952080FBBF6}"/>
          </ac:spMkLst>
        </pc:spChg>
        <pc:picChg chg="add mod">
          <ac:chgData name="Cordero, Evangelina Natalia" userId="0c597c74-2a81-42ba-8894-030918d8eb8f" providerId="ADAL" clId="{E06B8AFE-DED7-423C-A23A-8F952CE272CD}" dt="2024-04-30T13:40:08.197" v="5" actId="14100"/>
          <ac:picMkLst>
            <pc:docMk/>
            <pc:sldMk cId="1787633060" sldId="257"/>
            <ac:picMk id="5" creationId="{35AA659F-65B4-7479-A787-ACE79685A75B}"/>
          </ac:picMkLst>
        </pc:picChg>
        <pc:picChg chg="add del">
          <ac:chgData name="Cordero, Evangelina Natalia" userId="0c597c74-2a81-42ba-8894-030918d8eb8f" providerId="ADAL" clId="{E06B8AFE-DED7-423C-A23A-8F952CE272CD}" dt="2024-04-30T13:42:31.934" v="209" actId="478"/>
          <ac:picMkLst>
            <pc:docMk/>
            <pc:sldMk cId="1787633060" sldId="257"/>
            <ac:picMk id="8" creationId="{51E30D0A-EF47-EE62-0861-AFC93ACAB028}"/>
          </ac:picMkLst>
        </pc:picChg>
        <pc:picChg chg="add del">
          <ac:chgData name="Cordero, Evangelina Natalia" userId="0c597c74-2a81-42ba-8894-030918d8eb8f" providerId="ADAL" clId="{E06B8AFE-DED7-423C-A23A-8F952CE272CD}" dt="2024-04-30T13:42:37.686" v="211" actId="478"/>
          <ac:picMkLst>
            <pc:docMk/>
            <pc:sldMk cId="1787633060" sldId="257"/>
            <ac:picMk id="10" creationId="{F89E6737-90C1-18EC-67E5-47B0E51BC226}"/>
          </ac:picMkLst>
        </pc:picChg>
        <pc:picChg chg="add del">
          <ac:chgData name="Cordero, Evangelina Natalia" userId="0c597c74-2a81-42ba-8894-030918d8eb8f" providerId="ADAL" clId="{E06B8AFE-DED7-423C-A23A-8F952CE272CD}" dt="2024-04-30T13:42:42.148" v="213" actId="478"/>
          <ac:picMkLst>
            <pc:docMk/>
            <pc:sldMk cId="1787633060" sldId="257"/>
            <ac:picMk id="12" creationId="{53EBBAAB-898A-70F2-34BE-C917E5A646BA}"/>
          </ac:picMkLst>
        </pc:picChg>
        <pc:picChg chg="add mod modCrop">
          <ac:chgData name="Cordero, Evangelina Natalia" userId="0c597c74-2a81-42ba-8894-030918d8eb8f" providerId="ADAL" clId="{E06B8AFE-DED7-423C-A23A-8F952CE272CD}" dt="2024-04-30T13:47:16.516" v="447" actId="1076"/>
          <ac:picMkLst>
            <pc:docMk/>
            <pc:sldMk cId="1787633060" sldId="257"/>
            <ac:picMk id="16" creationId="{7FC5C7A3-6C19-E8EA-04A7-547DE0881CEF}"/>
          </ac:picMkLst>
        </pc:picChg>
        <pc:picChg chg="add mod modCrop">
          <ac:chgData name="Cordero, Evangelina Natalia" userId="0c597c74-2a81-42ba-8894-030918d8eb8f" providerId="ADAL" clId="{E06B8AFE-DED7-423C-A23A-8F952CE272CD}" dt="2024-04-30T13:55:27.637" v="939" actId="1076"/>
          <ac:picMkLst>
            <pc:docMk/>
            <pc:sldMk cId="1787633060" sldId="257"/>
            <ac:picMk id="18" creationId="{B6CA16AE-CA9F-8582-12CC-6445D20C95E3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D4B00-88AF-4A14-958A-A0BE579C14B8}" type="datetimeFigureOut">
              <a:rPr lang="es-AR" smtClean="0"/>
              <a:t>2/5/2024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14FF-C92C-4DDF-8FE4-F01CE7B3C03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84440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D4B00-88AF-4A14-958A-A0BE579C14B8}" type="datetimeFigureOut">
              <a:rPr lang="es-AR" smtClean="0"/>
              <a:t>2/5/2024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14FF-C92C-4DDF-8FE4-F01CE7B3C03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83376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D4B00-88AF-4A14-958A-A0BE579C14B8}" type="datetimeFigureOut">
              <a:rPr lang="es-AR" smtClean="0"/>
              <a:t>2/5/2024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14FF-C92C-4DDF-8FE4-F01CE7B3C03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01885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D4B00-88AF-4A14-958A-A0BE579C14B8}" type="datetimeFigureOut">
              <a:rPr lang="es-AR" smtClean="0"/>
              <a:t>2/5/2024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14FF-C92C-4DDF-8FE4-F01CE7B3C03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95011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D4B00-88AF-4A14-958A-A0BE579C14B8}" type="datetimeFigureOut">
              <a:rPr lang="es-AR" smtClean="0"/>
              <a:t>2/5/2024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14FF-C92C-4DDF-8FE4-F01CE7B3C03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91163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D4B00-88AF-4A14-958A-A0BE579C14B8}" type="datetimeFigureOut">
              <a:rPr lang="es-AR" smtClean="0"/>
              <a:t>2/5/2024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14FF-C92C-4DDF-8FE4-F01CE7B3C03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96323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D4B00-88AF-4A14-958A-A0BE579C14B8}" type="datetimeFigureOut">
              <a:rPr lang="es-AR" smtClean="0"/>
              <a:t>2/5/2024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14FF-C92C-4DDF-8FE4-F01CE7B3C03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69823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D4B00-88AF-4A14-958A-A0BE579C14B8}" type="datetimeFigureOut">
              <a:rPr lang="es-AR" smtClean="0"/>
              <a:t>2/5/2024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14FF-C92C-4DDF-8FE4-F01CE7B3C03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68548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D4B00-88AF-4A14-958A-A0BE579C14B8}" type="datetimeFigureOut">
              <a:rPr lang="es-AR" smtClean="0"/>
              <a:t>2/5/2024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14FF-C92C-4DDF-8FE4-F01CE7B3C03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90901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D4B00-88AF-4A14-958A-A0BE579C14B8}" type="datetimeFigureOut">
              <a:rPr lang="es-AR" smtClean="0"/>
              <a:t>2/5/2024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14FF-C92C-4DDF-8FE4-F01CE7B3C03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40774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D4B00-88AF-4A14-958A-A0BE579C14B8}" type="datetimeFigureOut">
              <a:rPr lang="es-AR" smtClean="0"/>
              <a:t>2/5/2024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14FF-C92C-4DDF-8FE4-F01CE7B3C03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4867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D4B00-88AF-4A14-958A-A0BE579C14B8}" type="datetimeFigureOut">
              <a:rPr lang="es-AR" smtClean="0"/>
              <a:t>2/5/2024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C14FF-C92C-4DDF-8FE4-F01CE7B3C03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747218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D03ECF1F-9847-758C-2377-FF3CEB871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040" y="237615"/>
            <a:ext cx="2130322" cy="1171677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8B3D949-4571-AF1C-A6D3-39C5D35591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327" t="2565" r="17056"/>
          <a:stretch/>
        </p:blipFill>
        <p:spPr>
          <a:xfrm rot="10800000" flipH="1">
            <a:off x="2621900" y="1238250"/>
            <a:ext cx="1105205" cy="26289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F43E503E-DCBB-7F76-69D7-7BC34C29EA5C}"/>
              </a:ext>
            </a:extLst>
          </p:cNvPr>
          <p:cNvSpPr txBox="1"/>
          <p:nvPr/>
        </p:nvSpPr>
        <p:spPr>
          <a:xfrm>
            <a:off x="3826059" y="1701641"/>
            <a:ext cx="12828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dirty="0"/>
              <a:t>G11: guía de vástago</a:t>
            </a:r>
            <a:endParaRPr lang="es-AR" sz="1000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22BD8A7-A0C9-0BA0-1CD4-25131175734E}"/>
              </a:ext>
            </a:extLst>
          </p:cNvPr>
          <p:cNvSpPr txBox="1"/>
          <p:nvPr/>
        </p:nvSpPr>
        <p:spPr>
          <a:xfrm>
            <a:off x="3826059" y="2552700"/>
            <a:ext cx="2031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dirty="0"/>
              <a:t>SSA278V: sello superior de arena 2 7/8- V (</a:t>
            </a:r>
            <a:r>
              <a:rPr lang="es-ES" sz="1000" dirty="0" err="1"/>
              <a:t>viton</a:t>
            </a:r>
            <a:r>
              <a:rPr lang="es-ES" sz="1000" dirty="0"/>
              <a:t>)</a:t>
            </a:r>
            <a:endParaRPr lang="es-AR" sz="10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5FA5F05-81CE-9B87-42A7-84437D85BBA1}"/>
              </a:ext>
            </a:extLst>
          </p:cNvPr>
          <p:cNvSpPr txBox="1"/>
          <p:nvPr/>
        </p:nvSpPr>
        <p:spPr>
          <a:xfrm>
            <a:off x="1485900" y="68699"/>
            <a:ext cx="53721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b="1" dirty="0"/>
              <a:t>25-150-RHBC-24-5-1</a:t>
            </a:r>
          </a:p>
          <a:p>
            <a:r>
              <a:rPr lang="es-ES" sz="1000" b="1" dirty="0">
                <a:solidFill>
                  <a:srgbClr val="FF0000"/>
                </a:solidFill>
              </a:rPr>
              <a:t>25: 2 7/8 de </a:t>
            </a:r>
            <a:r>
              <a:rPr lang="es-ES" sz="1000" b="1" dirty="0" err="1">
                <a:solidFill>
                  <a:srgbClr val="FF0000"/>
                </a:solidFill>
              </a:rPr>
              <a:t>tubing</a:t>
            </a:r>
            <a:endParaRPr lang="es-ES" sz="1000" b="1" dirty="0">
              <a:solidFill>
                <a:srgbClr val="FF0000"/>
              </a:solidFill>
            </a:endParaRPr>
          </a:p>
          <a:p>
            <a:r>
              <a:rPr lang="es-ES" sz="1000" b="1" dirty="0">
                <a:solidFill>
                  <a:srgbClr val="FF0000"/>
                </a:solidFill>
              </a:rPr>
              <a:t>150: barril de la bomba (1 ½”)</a:t>
            </a:r>
          </a:p>
          <a:p>
            <a:r>
              <a:rPr lang="es-ES" sz="1000" dirty="0"/>
              <a:t>RHBC: insertable anclaje inferior de copas</a:t>
            </a:r>
          </a:p>
          <a:p>
            <a:r>
              <a:rPr lang="es-ES" sz="1000" dirty="0"/>
              <a:t>24: pies del barril</a:t>
            </a:r>
          </a:p>
          <a:p>
            <a:r>
              <a:rPr lang="es-ES" sz="1000" dirty="0"/>
              <a:t>5: pies del pistón </a:t>
            </a:r>
          </a:p>
          <a:p>
            <a:r>
              <a:rPr lang="es-ES" sz="1000" dirty="0"/>
              <a:t>1:extension</a:t>
            </a:r>
            <a:endParaRPr lang="es-AR" sz="10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00845DC6-82A4-6ACC-0768-ACE430F0057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082" r="28530"/>
          <a:stretch/>
        </p:blipFill>
        <p:spPr>
          <a:xfrm>
            <a:off x="2582831" y="8324850"/>
            <a:ext cx="1231404" cy="3752850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821EB14E-9AB1-B689-184B-79EB6030638A}"/>
              </a:ext>
            </a:extLst>
          </p:cNvPr>
          <p:cNvSpPr txBox="1"/>
          <p:nvPr/>
        </p:nvSpPr>
        <p:spPr>
          <a:xfrm>
            <a:off x="3826059" y="10714672"/>
            <a:ext cx="20313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dirty="0"/>
              <a:t>Anclaje inferior -25 (</a:t>
            </a:r>
            <a:r>
              <a:rPr lang="es-ES" sz="1000" dirty="0" err="1"/>
              <a:t>tbg</a:t>
            </a:r>
            <a:r>
              <a:rPr lang="es-ES" sz="1000" dirty="0"/>
              <a:t> 2 7/8)</a:t>
            </a:r>
          </a:p>
          <a:p>
            <a:r>
              <a:rPr lang="es-ES" sz="1000" dirty="0"/>
              <a:t>S11-25: anclaje </a:t>
            </a:r>
          </a:p>
          <a:p>
            <a:r>
              <a:rPr lang="es-ES" sz="1000" dirty="0"/>
              <a:t>S12-25C: copas de coque  C (coque)</a:t>
            </a:r>
          </a:p>
          <a:p>
            <a:r>
              <a:rPr lang="es-ES" sz="1000" dirty="0"/>
              <a:t>S13-25: anillos entre copas</a:t>
            </a:r>
          </a:p>
          <a:p>
            <a:r>
              <a:rPr lang="es-ES" sz="1000" dirty="0"/>
              <a:t>S14-25: tuerca de anclaje.</a:t>
            </a:r>
          </a:p>
          <a:p>
            <a:r>
              <a:rPr lang="es-ES" sz="1000" dirty="0"/>
              <a:t>S16-25: contratuerca de anclaje ( si es anclaje superior es S15 )</a:t>
            </a:r>
          </a:p>
          <a:p>
            <a:endParaRPr lang="es-ES" sz="1000" dirty="0"/>
          </a:p>
          <a:p>
            <a:endParaRPr lang="es-AR" sz="1000" dirty="0"/>
          </a:p>
        </p:txBody>
      </p:sp>
      <p:cxnSp>
        <p:nvCxnSpPr>
          <p:cNvPr id="14" name="Conector: angular 13">
            <a:extLst>
              <a:ext uri="{FF2B5EF4-FFF2-40B4-BE49-F238E27FC236}">
                <a16:creationId xmlns:a16="http://schemas.microsoft.com/office/drawing/2014/main" id="{75FC1CA2-B739-0FB0-AB4A-6E8A4F204021}"/>
              </a:ext>
            </a:extLst>
          </p:cNvPr>
          <p:cNvCxnSpPr>
            <a:cxnSpLocks/>
          </p:cNvCxnSpPr>
          <p:nvPr/>
        </p:nvCxnSpPr>
        <p:spPr>
          <a:xfrm rot="16200000" flipH="1">
            <a:off x="-157164" y="6757986"/>
            <a:ext cx="5362576" cy="342901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CuadroTexto 16">
            <a:extLst>
              <a:ext uri="{FF2B5EF4-FFF2-40B4-BE49-F238E27FC236}">
                <a16:creationId xmlns:a16="http://schemas.microsoft.com/office/drawing/2014/main" id="{1F9E3FA5-E2CD-D287-1E81-1483D4FA97B9}"/>
              </a:ext>
            </a:extLst>
          </p:cNvPr>
          <p:cNvSpPr txBox="1"/>
          <p:nvPr/>
        </p:nvSpPr>
        <p:spPr>
          <a:xfrm>
            <a:off x="3793704" y="9308723"/>
            <a:ext cx="259125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dirty="0"/>
              <a:t>Jaula fija: C14</a:t>
            </a:r>
          </a:p>
          <a:p>
            <a:r>
              <a:rPr lang="es-ES" sz="1000" dirty="0"/>
              <a:t>C14-25 HTP: c14 ( jaula fija) 25 (anclado en el </a:t>
            </a:r>
            <a:r>
              <a:rPr lang="es-ES" sz="1000" dirty="0" err="1"/>
              <a:t>tb</a:t>
            </a:r>
            <a:r>
              <a:rPr lang="es-ES" sz="1000" dirty="0"/>
              <a:t> 2 7/8), HT (tratamiento térmico ) P ( quías postizas)</a:t>
            </a:r>
          </a:p>
          <a:p>
            <a:endParaRPr lang="es-ES" sz="1000" dirty="0"/>
          </a:p>
          <a:p>
            <a:r>
              <a:rPr lang="es-ES" sz="1000" dirty="0"/>
              <a:t> conjunto de válvula: V11</a:t>
            </a:r>
          </a:p>
          <a:p>
            <a:r>
              <a:rPr lang="es-ES" sz="1000" dirty="0"/>
              <a:t>V11-225CQ : asiento VAS 225C (C: carburo de </a:t>
            </a:r>
            <a:r>
              <a:rPr lang="es-ES" sz="1000" dirty="0" err="1"/>
              <a:t>tusteno</a:t>
            </a:r>
            <a:r>
              <a:rPr lang="es-ES" sz="1000" dirty="0"/>
              <a:t>) y bola VBO225Q  (Q: </a:t>
            </a:r>
            <a:r>
              <a:rPr lang="es-ES" sz="1000" dirty="0" err="1"/>
              <a:t>niquel</a:t>
            </a:r>
            <a:r>
              <a:rPr lang="es-ES" sz="1000" dirty="0"/>
              <a:t>)</a:t>
            </a:r>
          </a:p>
          <a:p>
            <a:endParaRPr lang="es-ES" sz="1000" dirty="0"/>
          </a:p>
          <a:p>
            <a:endParaRPr lang="es-AR" sz="1000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0F8B82B1-572F-A2A9-F57C-777E1A5866C3}"/>
              </a:ext>
            </a:extLst>
          </p:cNvPr>
          <p:cNvSpPr txBox="1"/>
          <p:nvPr/>
        </p:nvSpPr>
        <p:spPr>
          <a:xfrm>
            <a:off x="3793704" y="8634769"/>
            <a:ext cx="26925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dirty="0"/>
              <a:t>C31: extensión</a:t>
            </a:r>
          </a:p>
          <a:p>
            <a:r>
              <a:rPr lang="es-ES" sz="1000" dirty="0"/>
              <a:t>C31-150-6NQ: extensión niquelada</a:t>
            </a:r>
            <a:endParaRPr lang="es-AR" sz="1000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A9643F30-F60D-C96A-3257-CDA55C67D66D}"/>
              </a:ext>
            </a:extLst>
          </p:cNvPr>
          <p:cNvSpPr txBox="1"/>
          <p:nvPr/>
        </p:nvSpPr>
        <p:spPr>
          <a:xfrm>
            <a:off x="2946528" y="6756202"/>
            <a:ext cx="32573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dirty="0"/>
              <a:t>B12:Barril</a:t>
            </a:r>
          </a:p>
          <a:p>
            <a:r>
              <a:rPr lang="es-ES" sz="1000" dirty="0"/>
              <a:t>B12-150-24LAC: B12(barril de pared gruesa) 150 (1 ½ pies)- 24 ( largo en pies) LAC (</a:t>
            </a:r>
            <a:r>
              <a:rPr lang="es-ES" sz="1000" dirty="0" err="1"/>
              <a:t>laton</a:t>
            </a:r>
            <a:r>
              <a:rPr lang="es-ES" sz="1000" dirty="0"/>
              <a:t> cromado interior).</a:t>
            </a:r>
          </a:p>
          <a:p>
            <a:endParaRPr lang="es-ES" sz="1000" dirty="0"/>
          </a:p>
          <a:p>
            <a:r>
              <a:rPr lang="es-ES" sz="1000" dirty="0" err="1"/>
              <a:t>Aci</a:t>
            </a:r>
            <a:r>
              <a:rPr lang="es-ES" sz="1000" dirty="0"/>
              <a:t> (acero cromado interior)</a:t>
            </a:r>
          </a:p>
        </p:txBody>
      </p:sp>
    </p:spTree>
    <p:extLst>
      <p:ext uri="{BB962C8B-B14F-4D97-AF65-F5344CB8AC3E}">
        <p14:creationId xmlns:p14="http://schemas.microsoft.com/office/powerpoint/2010/main" val="1461738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35AA659F-65B4-7479-A787-ACE79685A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" y="428625"/>
            <a:ext cx="1668648" cy="8824913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519828B-FDC5-0AB1-C6E4-C0A0E18018FC}"/>
              </a:ext>
            </a:extLst>
          </p:cNvPr>
          <p:cNvSpPr txBox="1"/>
          <p:nvPr/>
        </p:nvSpPr>
        <p:spPr>
          <a:xfrm>
            <a:off x="2740210" y="683277"/>
            <a:ext cx="238424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dirty="0"/>
              <a:t>B21: conector superior del vástago</a:t>
            </a:r>
          </a:p>
          <a:p>
            <a:endParaRPr lang="es-ES" sz="1000" dirty="0"/>
          </a:p>
          <a:p>
            <a:r>
              <a:rPr lang="es-ES" sz="1000" dirty="0"/>
              <a:t>B21-25M: M (modificación como extensión pinza de ajuste) une pistón con barril ??</a:t>
            </a:r>
            <a:endParaRPr lang="es-AR" sz="1000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C348C93-FABB-C02F-BC59-F91E5BF65A81}"/>
              </a:ext>
            </a:extLst>
          </p:cNvPr>
          <p:cNvSpPr txBox="1"/>
          <p:nvPr/>
        </p:nvSpPr>
        <p:spPr>
          <a:xfrm>
            <a:off x="2740210" y="1905232"/>
            <a:ext cx="2098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dirty="0"/>
              <a:t>R11: vástago</a:t>
            </a:r>
          </a:p>
          <a:p>
            <a:endParaRPr lang="es-ES" sz="1000" dirty="0"/>
          </a:p>
          <a:p>
            <a:r>
              <a:rPr lang="es-ES" sz="1000" dirty="0"/>
              <a:t>R11-25-6.8: vástago 25 ( </a:t>
            </a:r>
            <a:r>
              <a:rPr lang="es-ES" sz="1000" dirty="0" err="1"/>
              <a:t>tbg</a:t>
            </a:r>
            <a:r>
              <a:rPr lang="es-ES" sz="1000" dirty="0"/>
              <a:t> 2 7/8)  6,8 (metros de largo)</a:t>
            </a:r>
          </a:p>
          <a:p>
            <a:endParaRPr lang="es-ES" sz="1000" dirty="0"/>
          </a:p>
          <a:p>
            <a:r>
              <a:rPr lang="es-ES" sz="1000" dirty="0"/>
              <a:t>Vienen de 6,8 o 7,5 también en pulgadas 224.</a:t>
            </a:r>
          </a:p>
          <a:p>
            <a:endParaRPr lang="es-ES" sz="1000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57A4A5B6-6F40-AF6D-0029-F05C870DD39F}"/>
              </a:ext>
            </a:extLst>
          </p:cNvPr>
          <p:cNvSpPr txBox="1"/>
          <p:nvPr/>
        </p:nvSpPr>
        <p:spPr>
          <a:xfrm>
            <a:off x="4035354" y="5006816"/>
            <a:ext cx="238424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dirty="0"/>
              <a:t>C12:jaula superior</a:t>
            </a:r>
          </a:p>
          <a:p>
            <a:endParaRPr lang="es-ES" sz="1000" dirty="0"/>
          </a:p>
          <a:p>
            <a:r>
              <a:rPr lang="es-ES" sz="1000" dirty="0"/>
              <a:t>C12-150-25CM: 15º ( bomba 1 ½”), 25 ( se une al vástago de 25 , CM (modificada corta pinza)</a:t>
            </a:r>
            <a:endParaRPr lang="es-AR" sz="1000" dirty="0"/>
          </a:p>
        </p:txBody>
      </p:sp>
      <p:sp>
        <p:nvSpPr>
          <p:cNvPr id="15" name="AutoShape 2">
            <a:extLst>
              <a:ext uri="{FF2B5EF4-FFF2-40B4-BE49-F238E27FC236}">
                <a16:creationId xmlns:a16="http://schemas.microsoft.com/office/drawing/2014/main" id="{0755FBA7-E04C-3A36-496C-2A43FD1837B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276600" y="5943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7FC5C7A3-6C19-E8EA-04A7-547DE0881C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206" r="24306"/>
          <a:stretch/>
        </p:blipFill>
        <p:spPr>
          <a:xfrm rot="10800000">
            <a:off x="2462363" y="3276785"/>
            <a:ext cx="1412690" cy="4770017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7EA7B5CC-6C4C-D950-41E4-16C8D9C62C8E}"/>
              </a:ext>
            </a:extLst>
          </p:cNvPr>
          <p:cNvSpPr txBox="1"/>
          <p:nvPr/>
        </p:nvSpPr>
        <p:spPr>
          <a:xfrm>
            <a:off x="3951379" y="5943600"/>
            <a:ext cx="238424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dirty="0"/>
              <a:t>APB: anillo de pistón blando:</a:t>
            </a:r>
          </a:p>
          <a:p>
            <a:endParaRPr lang="es-ES" sz="1000" dirty="0"/>
          </a:p>
          <a:p>
            <a:r>
              <a:rPr lang="es-ES" sz="1000" dirty="0"/>
              <a:t> APB150D : 150D calidad del anillo que resiste a 140 °C</a:t>
            </a:r>
          </a:p>
          <a:p>
            <a:endParaRPr lang="es-ES" sz="1000" dirty="0"/>
          </a:p>
          <a:p>
            <a:r>
              <a:rPr lang="es-ES" sz="1000" dirty="0"/>
              <a:t>P24: pistón con anillos</a:t>
            </a:r>
          </a:p>
          <a:p>
            <a:endParaRPr lang="es-ES" sz="1000" dirty="0"/>
          </a:p>
          <a:p>
            <a:r>
              <a:rPr lang="es-ES" sz="1000" dirty="0"/>
              <a:t>P24-150-10RB: 150 (barril) 10RB ( 10 anillos)</a:t>
            </a:r>
          </a:p>
          <a:p>
            <a:endParaRPr lang="es-ES" sz="1000" dirty="0"/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B6CA16AE-CA9F-8582-12CC-6445D20C95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22" t="8088" r="13889" b="15468"/>
          <a:stretch/>
        </p:blipFill>
        <p:spPr>
          <a:xfrm rot="10800000">
            <a:off x="2245705" y="8046802"/>
            <a:ext cx="1808699" cy="2676036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762CF2EB-4E1E-938A-797F-DD78F47C573F}"/>
              </a:ext>
            </a:extLst>
          </p:cNvPr>
          <p:cNvSpPr txBox="1"/>
          <p:nvPr/>
        </p:nvSpPr>
        <p:spPr>
          <a:xfrm>
            <a:off x="4160929" y="8437930"/>
            <a:ext cx="238424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000" dirty="0"/>
          </a:p>
          <a:p>
            <a:r>
              <a:rPr lang="es-ES" sz="1000" dirty="0"/>
              <a:t>P21: pistón metalizado</a:t>
            </a:r>
          </a:p>
          <a:p>
            <a:endParaRPr lang="es-ES" sz="1000" dirty="0"/>
          </a:p>
          <a:p>
            <a:r>
              <a:rPr lang="es-ES" sz="1000" dirty="0"/>
              <a:t>P24-150-3ML6: 150 (barril)  3M (metalizado liso) L6 (luz 6)</a:t>
            </a:r>
          </a:p>
          <a:p>
            <a:endParaRPr lang="es-ES" sz="1000" dirty="0"/>
          </a:p>
          <a:p>
            <a:r>
              <a:rPr lang="es-ES" sz="1000" dirty="0"/>
              <a:t>C13: jaula móvil</a:t>
            </a:r>
          </a:p>
          <a:p>
            <a:endParaRPr lang="es-ES" sz="1000" dirty="0"/>
          </a:p>
          <a:p>
            <a:r>
              <a:rPr lang="es-ES" sz="1000" dirty="0"/>
              <a:t>C13-150HTP: 150 (barril) HTP  (tratamiento térmico con </a:t>
            </a:r>
            <a:r>
              <a:rPr lang="es-ES" sz="1000"/>
              <a:t>guías postizas)</a:t>
            </a:r>
            <a:endParaRPr lang="es-ES" sz="1000" dirty="0"/>
          </a:p>
          <a:p>
            <a:endParaRPr lang="es-ES" sz="1000" dirty="0"/>
          </a:p>
          <a:p>
            <a:endParaRPr lang="es-ES" sz="1000" dirty="0"/>
          </a:p>
          <a:p>
            <a:r>
              <a:rPr lang="es-ES" sz="1000" dirty="0"/>
              <a:t>P12: tuerca de válvula móvil.</a:t>
            </a:r>
          </a:p>
          <a:p>
            <a:endParaRPr lang="es-ES" sz="1000" dirty="0"/>
          </a:p>
          <a:p>
            <a:r>
              <a:rPr lang="es-ES" sz="1000" dirty="0"/>
              <a:t>P12-150</a:t>
            </a:r>
          </a:p>
          <a:p>
            <a:endParaRPr lang="es-ES" sz="1000" dirty="0"/>
          </a:p>
          <a:p>
            <a:endParaRPr lang="es-ES" sz="1000" dirty="0"/>
          </a:p>
          <a:p>
            <a:endParaRPr lang="es-ES" sz="1000" dirty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FF32777F-684C-87FB-0385-5952080FBBF6}"/>
              </a:ext>
            </a:extLst>
          </p:cNvPr>
          <p:cNvSpPr txBox="1"/>
          <p:nvPr/>
        </p:nvSpPr>
        <p:spPr>
          <a:xfrm>
            <a:off x="2906620" y="11018417"/>
            <a:ext cx="3429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200" dirty="0"/>
              <a:t> V11: conjunto de válvula móvil</a:t>
            </a:r>
          </a:p>
          <a:p>
            <a:r>
              <a:rPr lang="es-ES" sz="1200" dirty="0"/>
              <a:t>V11-150 CQ : asiento VAS150C (C: carburo de </a:t>
            </a:r>
            <a:r>
              <a:rPr lang="es-ES" sz="1200" dirty="0" err="1"/>
              <a:t>tusteno</a:t>
            </a:r>
            <a:r>
              <a:rPr lang="es-ES" sz="1200" dirty="0"/>
              <a:t>) y </a:t>
            </a:r>
            <a:r>
              <a:rPr lang="es-ES" sz="1200"/>
              <a:t>bola VBO150Q  </a:t>
            </a:r>
            <a:r>
              <a:rPr lang="es-ES" sz="1200" dirty="0"/>
              <a:t>(Q: </a:t>
            </a:r>
            <a:r>
              <a:rPr lang="es-ES" sz="1200" dirty="0" err="1"/>
              <a:t>niquel</a:t>
            </a:r>
            <a:r>
              <a:rPr lang="es-ES" sz="1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8763306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67</TotalTime>
  <Words>383</Words>
  <Application>Microsoft Office PowerPoint</Application>
  <PresentationFormat>Panorámica</PresentationFormat>
  <Paragraphs>60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</vt:vector>
  </TitlesOfParts>
  <Company>PECOM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Cordero, Evangelina Natalia</dc:creator>
  <cp:lastModifiedBy>Cordero, Evangelina Natalia</cp:lastModifiedBy>
  <cp:revision>1</cp:revision>
  <dcterms:created xsi:type="dcterms:W3CDTF">2024-04-30T12:50:19Z</dcterms:created>
  <dcterms:modified xsi:type="dcterms:W3CDTF">2024-05-02T11:45:59Z</dcterms:modified>
</cp:coreProperties>
</file>

<file path=docProps/thumbnail.jpeg>
</file>